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57" r:id="rId6"/>
    <p:sldId id="258" r:id="rId7"/>
    <p:sldId id="259" r:id="rId8"/>
    <p:sldId id="261" r:id="rId9"/>
    <p:sldId id="274" r:id="rId10"/>
    <p:sldId id="262" r:id="rId11"/>
    <p:sldId id="273" r:id="rId12"/>
    <p:sldId id="271"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9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odoni MT" panose="02070603080606020203" pitchFamily="18"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Series 2</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odoni MT" panose="02070603080606020203" pitchFamily="18"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55-423E-948E-3543A421E78B}"/>
            </c:ext>
          </c:extLst>
        </c:ser>
        <c:ser>
          <c:idx val="2"/>
          <c:order val="2"/>
          <c:tx>
            <c:strRef>
              <c:f>Sheet1!$D$1</c:f>
              <c:strCache>
                <c:ptCount val="1"/>
                <c:pt idx="0">
                  <c:v>Series 3</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odoni MT" panose="02070603080606020203" pitchFamily="18"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55-423E-948E-3543A421E78B}"/>
            </c:ext>
          </c:extLst>
        </c:ser>
        <c:dLbls>
          <c:showLegendKey val="0"/>
          <c:showVal val="1"/>
          <c:showCatName val="0"/>
          <c:showSerName val="0"/>
          <c:showPercent val="0"/>
          <c:showBubbleSize val="0"/>
        </c:dLbls>
        <c:gapWidth val="150"/>
        <c:overlap val="-25"/>
        <c:axId val="1111705064"/>
        <c:axId val="1111706704"/>
      </c:barChart>
      <c:catAx>
        <c:axId val="1111705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Avenir Book" panose="02000503020000020003" pitchFamily="2" charset="0"/>
                <a:ea typeface="+mn-ea"/>
                <a:cs typeface="+mn-cs"/>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Bodoni MT" panose="02070603080606020203" pitchFamily="18"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2" qsCatId="simple" csTypeId="urn:microsoft.com/office/officeart/2005/8/colors/colorful1" csCatId="colorful" phldr="1"/>
      <dgm:spPr/>
      <dgm:t>
        <a:bodyPr/>
        <a:lstStyle/>
        <a:p>
          <a:endParaRPr lang="en-US"/>
        </a:p>
      </dgm:t>
    </dgm:pt>
    <dgm:pt modelId="{DF1ABFB3-B399-406F-91BD-DCDF9A38526B}">
      <dgm:prSet phldrT="[Text]" phldr="0"/>
      <dgm:spPr/>
      <dgm:t>
        <a:bodyPr/>
        <a:lstStyle/>
        <a:p>
          <a:r>
            <a:rPr lang="en-US" b="0" dirty="0">
              <a:latin typeface="Bodoni MT" panose="02070603080606020203" pitchFamily="18" charset="77"/>
            </a:rPr>
            <a:t>Deploy strategic networks with compelling e-business needs</a:t>
          </a:r>
          <a:endParaRPr lang="en-US" b="1" dirty="0">
            <a:latin typeface="Bodoni MT" panose="02070603080606020203" pitchFamily="18" charset="77"/>
          </a:endParaRP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custT="1"/>
      <dgm:spPr/>
      <dgm:t>
        <a:bodyPr/>
        <a:lstStyle/>
        <a:p>
          <a:pPr>
            <a:defRPr b="1"/>
          </a:pPr>
          <a:r>
            <a:rPr lang="en-US" sz="1400" b="0" dirty="0">
              <a:solidFill>
                <a:schemeClr val="accent2">
                  <a:lumMod val="50000"/>
                </a:schemeClr>
              </a:solidFill>
              <a:latin typeface="Avenir Next LT Pro" panose="020B0504020202020204" pitchFamily="34" charset="77"/>
            </a:rPr>
            <a:t>SEP 2020</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dgm:spPr/>
      <dgm:t>
        <a:bodyPr/>
        <a:lstStyle/>
        <a:p>
          <a:r>
            <a:rPr lang="en-US" b="0" dirty="0">
              <a:latin typeface="Bodoni MT" panose="02070603080606020203" pitchFamily="18" charset="77"/>
            </a:rPr>
            <a:t>Synergize scalable e-commerce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custT="1"/>
      <dgm:spPr/>
      <dgm:t>
        <a:bodyPr/>
        <a:lstStyle/>
        <a:p>
          <a:pPr>
            <a:defRPr b="1"/>
          </a:pPr>
          <a:r>
            <a:rPr lang="en-US" sz="1400" b="0" dirty="0">
              <a:solidFill>
                <a:schemeClr val="accent3">
                  <a:lumMod val="50000"/>
                </a:schemeClr>
              </a:solidFill>
              <a:latin typeface="Avenir Next LT Pro" panose="020B0504020202020204" pitchFamily="34" charset="77"/>
            </a:rPr>
            <a:t>NOV 2020</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dgm:spPr/>
      <dgm:t>
        <a:bodyPr/>
        <a:lstStyle/>
        <a:p>
          <a:r>
            <a:rPr lang="en-US" b="0" dirty="0">
              <a:latin typeface="Bodoni MT" panose="02070603080606020203" pitchFamily="18" charset="77"/>
            </a:rPr>
            <a:t>Disseminate standardized metrics</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custT="1"/>
      <dgm:spPr/>
      <dgm:t>
        <a:bodyPr/>
        <a:lstStyle/>
        <a:p>
          <a:pPr>
            <a:defRPr b="1"/>
          </a:pPr>
          <a:r>
            <a:rPr lang="en-US" sz="1400" b="0" dirty="0">
              <a:solidFill>
                <a:schemeClr val="accent4">
                  <a:lumMod val="50000"/>
                </a:schemeClr>
              </a:solidFill>
              <a:latin typeface="Avenir Next LT Pro" panose="020B0504020202020204" pitchFamily="34" charset="77"/>
            </a:rPr>
            <a:t> JAN 2021</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dgm:spPr/>
      <dgm:t>
        <a:bodyPr/>
        <a:lstStyle/>
        <a:p>
          <a:r>
            <a:rPr lang="en-US" b="0" dirty="0">
              <a:latin typeface="Bodoni MT" panose="02070603080606020203" pitchFamily="18" charset="77"/>
            </a:rPr>
            <a:t>Coordinate e-business applications</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custT="1"/>
      <dgm:spPr/>
      <dgm:t>
        <a:bodyPr/>
        <a:lstStyle/>
        <a:p>
          <a:pPr>
            <a:defRPr b="1"/>
          </a:pPr>
          <a:r>
            <a:rPr lang="en-US" sz="1400" b="0" dirty="0">
              <a:solidFill>
                <a:schemeClr val="bg2">
                  <a:lumMod val="50000"/>
                </a:schemeClr>
              </a:solidFill>
              <a:latin typeface="Avenir Next LT Pro" panose="020B0504020202020204" pitchFamily="34" charset="77"/>
            </a:rPr>
            <a:t>MARCH 2021</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dgm:spPr/>
      <dgm:t>
        <a:bodyPr/>
        <a:lstStyle/>
        <a:p>
          <a:r>
            <a:rPr lang="en-US" b="0" dirty="0">
              <a:latin typeface="Bodoni MT" panose="02070603080606020203" pitchFamily="18" charset="77"/>
            </a:rPr>
            <a:t>Foster holistically superior methodologies</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custT="1"/>
      <dgm:spPr/>
      <dgm:t>
        <a:bodyPr/>
        <a:lstStyle/>
        <a:p>
          <a:pPr>
            <a:defRPr b="1"/>
          </a:pPr>
          <a:r>
            <a:rPr lang="en-US" sz="1400" b="0" dirty="0">
              <a:solidFill>
                <a:schemeClr val="accent6">
                  <a:lumMod val="50000"/>
                </a:schemeClr>
              </a:solidFill>
              <a:latin typeface="Avenir Next LT Pro" panose="020B0504020202020204" pitchFamily="34" charset="77"/>
            </a:rPr>
            <a:t>MAY 2021</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dgm:pt>
    <dgm:pt modelId="{5B7FC7CF-F58D-48D5-8BCC-38D6EE87890B}" type="pres">
      <dgm:prSet presAssocID="{58FF46FB-368D-4E9C-A650-0513B8879DA8}"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69895" custLinFactNeighborX="-8678">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hueOff val="0"/>
              <a:satOff val="0"/>
              <a:lumOff val="0"/>
              <a:alphaOff val="0"/>
            </a:schemeClr>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75038" custLinFactNeighborX="-434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3">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dgm:pt>
    <dgm:pt modelId="{5D519322-C1DD-47AE-92C0-13575134BC76}" type="pres">
      <dgm:prSet presAssocID="{FA8F44BD-C8C7-462C-9756-1EC498E86842}"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1420" custLinFactNeighborX="-3099">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4">
              <a:hueOff val="0"/>
              <a:satOff val="0"/>
              <a:lumOff val="0"/>
              <a:alphaOff val="0"/>
            </a:schemeClr>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bg2"/>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bg2"/>
        </a:solidFill>
        <a:ln>
          <a:solidFill>
            <a:schemeClr val="bg2"/>
          </a:solidFill>
        </a:ln>
      </dgm:spPr>
    </dgm:pt>
    <dgm:pt modelId="{515AAB83-BD07-4B9E-9A3B-858C0B126F9C}" type="pres">
      <dgm:prSet presAssocID="{8BAB5E6F-A65E-41DB-A296-0818B0E49F7C}"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77884" custLinFactNeighborX="-248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bg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dgm:pt>
    <dgm:pt modelId="{A22B1C16-7FF0-4DBE-B32E-E43FEB1E2EAC}" type="pres">
      <dgm:prSet presAssocID="{8B9AF88A-E1F7-4D3A-905F-87228D6A8655}"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505" custLinFactNeighborX="62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6">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057400"/>
          <a:ext cx="1106423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798" y="474150"/>
          <a:ext cx="302598" cy="302598"/>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B7FC7CF-F58D-48D5-8BCC-38D6EE87890B}">
      <dsp:nvSpPr>
        <dsp:cNvPr id="0" name=""/>
        <dsp:cNvSpPr/>
      </dsp:nvSpPr>
      <dsp:spPr>
        <a:xfrm>
          <a:off x="101414"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28469" y="839419"/>
          <a:ext cx="2142549"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Synergize scalable e-commerce</a:t>
          </a:r>
        </a:p>
      </dsp:txBody>
      <dsp:txXfrm>
        <a:off x="628469" y="839419"/>
        <a:ext cx="2142549" cy="1217980"/>
      </dsp:txXfrm>
    </dsp:sp>
    <dsp:sp modelId="{8E3FB235-DF38-476B-9A0E-B1E583D50944}">
      <dsp:nvSpPr>
        <dsp:cNvPr id="0" name=""/>
        <dsp:cNvSpPr/>
      </dsp:nvSpPr>
      <dsp:spPr>
        <a:xfrm>
          <a:off x="628469" y="411480"/>
          <a:ext cx="2142549"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2">
                  <a:lumMod val="50000"/>
                </a:schemeClr>
              </a:solidFill>
              <a:latin typeface="Avenir Next LT Pro" panose="020B0504020202020204" pitchFamily="34" charset="77"/>
            </a:rPr>
            <a:t>SEP 2020</a:t>
          </a:r>
        </a:p>
      </dsp:txBody>
      <dsp:txXfrm>
        <a:off x="628469" y="411480"/>
        <a:ext cx="2142549" cy="427939"/>
      </dsp:txXfrm>
    </dsp:sp>
    <dsp:sp modelId="{9AA05CE5-209F-4AD9-BE2C-2A69F76DA8F4}">
      <dsp:nvSpPr>
        <dsp:cNvPr id="0" name=""/>
        <dsp:cNvSpPr/>
      </dsp:nvSpPr>
      <dsp:spPr>
        <a:xfrm>
          <a:off x="219097" y="839419"/>
          <a:ext cx="0" cy="1217980"/>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79840" y="2018885"/>
          <a:ext cx="77029" cy="77029"/>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58CAA11-0A87-4861-8B4E-913B1EAD1334}">
      <dsp:nvSpPr>
        <dsp:cNvPr id="0" name=""/>
        <dsp:cNvSpPr/>
      </dsp:nvSpPr>
      <dsp:spPr>
        <a:xfrm rot="18900000">
          <a:off x="1907986" y="3338051"/>
          <a:ext cx="302598" cy="302598"/>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A1A837-F261-404B-A808-B2F4154CE8A2}">
      <dsp:nvSpPr>
        <dsp:cNvPr id="0" name=""/>
        <dsp:cNvSpPr/>
      </dsp:nvSpPr>
      <dsp:spPr>
        <a:xfrm>
          <a:off x="1941602" y="3371667"/>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522807" y="2057400"/>
          <a:ext cx="2300201"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Disseminate standardized metrics</a:t>
          </a:r>
        </a:p>
      </dsp:txBody>
      <dsp:txXfrm>
        <a:off x="2522807" y="2057400"/>
        <a:ext cx="2300201" cy="1217980"/>
      </dsp:txXfrm>
    </dsp:sp>
    <dsp:sp modelId="{223C5207-4FA2-4A6C-8F43-20BD55767C99}">
      <dsp:nvSpPr>
        <dsp:cNvPr id="0" name=""/>
        <dsp:cNvSpPr/>
      </dsp:nvSpPr>
      <dsp:spPr>
        <a:xfrm>
          <a:off x="2522807" y="3275380"/>
          <a:ext cx="2300201"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3">
                  <a:lumMod val="50000"/>
                </a:schemeClr>
              </a:solidFill>
              <a:latin typeface="Avenir Next LT Pro" panose="020B0504020202020204" pitchFamily="34" charset="77"/>
            </a:rPr>
            <a:t>NOV 2020</a:t>
          </a:r>
        </a:p>
      </dsp:txBody>
      <dsp:txXfrm>
        <a:off x="2522807" y="3275380"/>
        <a:ext cx="2300201" cy="427939"/>
      </dsp:txXfrm>
    </dsp:sp>
    <dsp:sp modelId="{4FE5EB5D-4CEF-4D0D-9394-0534E61844BE}">
      <dsp:nvSpPr>
        <dsp:cNvPr id="0" name=""/>
        <dsp:cNvSpPr/>
      </dsp:nvSpPr>
      <dsp:spPr>
        <a:xfrm>
          <a:off x="2059285" y="2057400"/>
          <a:ext cx="0" cy="1217980"/>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2020028" y="2018885"/>
          <a:ext cx="77029" cy="77029"/>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2C82E90-F103-439C-8371-CFFB0927B9DE}">
      <dsp:nvSpPr>
        <dsp:cNvPr id="0" name=""/>
        <dsp:cNvSpPr/>
      </dsp:nvSpPr>
      <dsp:spPr>
        <a:xfrm rot="8100000">
          <a:off x="3748174" y="474150"/>
          <a:ext cx="302598" cy="302598"/>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519322-C1DD-47AE-92C0-13575134BC76}">
      <dsp:nvSpPr>
        <dsp:cNvPr id="0" name=""/>
        <dsp:cNvSpPr/>
      </dsp:nvSpPr>
      <dsp:spPr>
        <a:xfrm>
          <a:off x="3781790"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4303220" y="839419"/>
          <a:ext cx="2495834"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Coordinate e-business applications</a:t>
          </a:r>
        </a:p>
      </dsp:txBody>
      <dsp:txXfrm>
        <a:off x="4303220" y="839419"/>
        <a:ext cx="2495834" cy="1217980"/>
      </dsp:txXfrm>
    </dsp:sp>
    <dsp:sp modelId="{2D6C7916-1130-46A8-833B-A6278CBD2192}">
      <dsp:nvSpPr>
        <dsp:cNvPr id="0" name=""/>
        <dsp:cNvSpPr/>
      </dsp:nvSpPr>
      <dsp:spPr>
        <a:xfrm>
          <a:off x="4303220" y="411480"/>
          <a:ext cx="2495834"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4">
                  <a:lumMod val="50000"/>
                </a:schemeClr>
              </a:solidFill>
              <a:latin typeface="Avenir Next LT Pro" panose="020B0504020202020204" pitchFamily="34" charset="77"/>
            </a:rPr>
            <a:t> JAN 2021</a:t>
          </a:r>
        </a:p>
      </dsp:txBody>
      <dsp:txXfrm>
        <a:off x="4303220" y="411480"/>
        <a:ext cx="2495834" cy="427939"/>
      </dsp:txXfrm>
    </dsp:sp>
    <dsp:sp modelId="{4D953791-5C2F-4A75-A8F4-6ED7EAB5E015}">
      <dsp:nvSpPr>
        <dsp:cNvPr id="0" name=""/>
        <dsp:cNvSpPr/>
      </dsp:nvSpPr>
      <dsp:spPr>
        <a:xfrm>
          <a:off x="3899473" y="839419"/>
          <a:ext cx="0" cy="1217980"/>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860216" y="2018885"/>
          <a:ext cx="77029" cy="7702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7331DD9-74CF-4A3A-86BA-F4B9DBEAB944}">
      <dsp:nvSpPr>
        <dsp:cNvPr id="0" name=""/>
        <dsp:cNvSpPr/>
      </dsp:nvSpPr>
      <dsp:spPr>
        <a:xfrm rot="18900000">
          <a:off x="5588362" y="3338051"/>
          <a:ext cx="302598" cy="302598"/>
        </a:xfrm>
        <a:prstGeom prst="teardrop">
          <a:avLst>
            <a:gd name="adj" fmla="val 115000"/>
          </a:avLst>
        </a:prstGeom>
        <a:solidFill>
          <a:schemeClr val="bg2"/>
        </a:solidFill>
        <a:ln w="12700" cap="flat" cmpd="sng" algn="ctr">
          <a:solidFill>
            <a:schemeClr val="bg2"/>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15AAB83-BD07-4B9E-9A3B-858C0B126F9C}">
      <dsp:nvSpPr>
        <dsp:cNvPr id="0" name=""/>
        <dsp:cNvSpPr/>
      </dsp:nvSpPr>
      <dsp:spPr>
        <a:xfrm>
          <a:off x="5621978" y="3371667"/>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6216579" y="2057400"/>
          <a:ext cx="2387442"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Foster holistically superior methodologies</a:t>
          </a:r>
        </a:p>
      </dsp:txBody>
      <dsp:txXfrm>
        <a:off x="6216579" y="2057400"/>
        <a:ext cx="2387442" cy="1217980"/>
      </dsp:txXfrm>
    </dsp:sp>
    <dsp:sp modelId="{7C1E6B4A-59F7-4018-A403-E1CCAEE78BA1}">
      <dsp:nvSpPr>
        <dsp:cNvPr id="0" name=""/>
        <dsp:cNvSpPr/>
      </dsp:nvSpPr>
      <dsp:spPr>
        <a:xfrm>
          <a:off x="6216579" y="3275380"/>
          <a:ext cx="2387442"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bg2">
                  <a:lumMod val="50000"/>
                </a:schemeClr>
              </a:solidFill>
              <a:latin typeface="Avenir Next LT Pro" panose="020B0504020202020204" pitchFamily="34" charset="77"/>
            </a:rPr>
            <a:t>MARCH 2021</a:t>
          </a:r>
        </a:p>
      </dsp:txBody>
      <dsp:txXfrm>
        <a:off x="6216579" y="3275380"/>
        <a:ext cx="2387442" cy="427939"/>
      </dsp:txXfrm>
    </dsp:sp>
    <dsp:sp modelId="{A03C5372-D306-43AC-B406-6F8183849431}">
      <dsp:nvSpPr>
        <dsp:cNvPr id="0" name=""/>
        <dsp:cNvSpPr/>
      </dsp:nvSpPr>
      <dsp:spPr>
        <a:xfrm>
          <a:off x="5739661" y="2057400"/>
          <a:ext cx="0" cy="1217980"/>
        </a:xfrm>
        <a:prstGeom prst="line">
          <a:avLst/>
        </a:prstGeom>
        <a:noFill/>
        <a:ln w="12700" cap="flat" cmpd="sng" algn="ctr">
          <a:solidFill>
            <a:schemeClr val="bg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700404" y="2018885"/>
          <a:ext cx="77029" cy="77029"/>
        </a:xfrm>
        <a:prstGeom prst="ellipse">
          <a:avLst/>
        </a:prstGeom>
        <a:solidFill>
          <a:schemeClr val="bg2"/>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55439AF-6893-479D-8B57-31FBC13C553F}">
      <dsp:nvSpPr>
        <dsp:cNvPr id="0" name=""/>
        <dsp:cNvSpPr/>
      </dsp:nvSpPr>
      <dsp:spPr>
        <a:xfrm rot="8100000">
          <a:off x="7428550" y="474150"/>
          <a:ext cx="302598" cy="302598"/>
        </a:xfrm>
        <a:prstGeom prst="teardrop">
          <a:avLst>
            <a:gd name="adj" fmla="val 11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22B1C16-7FF0-4DBE-B32E-E43FEB1E2EAC}">
      <dsp:nvSpPr>
        <dsp:cNvPr id="0" name=""/>
        <dsp:cNvSpPr/>
      </dsp:nvSpPr>
      <dsp:spPr>
        <a:xfrm>
          <a:off x="7462166" y="507766"/>
          <a:ext cx="235366" cy="23536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8034988" y="839419"/>
          <a:ext cx="2621055" cy="121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dirty="0">
              <a:latin typeface="Bodoni MT" panose="02070603080606020203" pitchFamily="18" charset="77"/>
            </a:rPr>
            <a:t>Deploy strategic networks with compelling e-business needs</a:t>
          </a:r>
          <a:endParaRPr lang="en-US" sz="1500" b="1" kern="1200" dirty="0">
            <a:latin typeface="Bodoni MT" panose="02070603080606020203" pitchFamily="18" charset="77"/>
          </a:endParaRPr>
        </a:p>
      </dsp:txBody>
      <dsp:txXfrm>
        <a:off x="8034988" y="839419"/>
        <a:ext cx="2621055" cy="1217980"/>
      </dsp:txXfrm>
    </dsp:sp>
    <dsp:sp modelId="{3FA5D5AE-9CAE-4D19-9765-BCEE62095312}">
      <dsp:nvSpPr>
        <dsp:cNvPr id="0" name=""/>
        <dsp:cNvSpPr/>
      </dsp:nvSpPr>
      <dsp:spPr>
        <a:xfrm>
          <a:off x="8034988" y="411480"/>
          <a:ext cx="2621055" cy="427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0" kern="1200" dirty="0">
              <a:solidFill>
                <a:schemeClr val="accent6">
                  <a:lumMod val="50000"/>
                </a:schemeClr>
              </a:solidFill>
              <a:latin typeface="Avenir Next LT Pro" panose="020B0504020202020204" pitchFamily="34" charset="77"/>
            </a:rPr>
            <a:t>MAY 2021</a:t>
          </a:r>
        </a:p>
      </dsp:txBody>
      <dsp:txXfrm>
        <a:off x="8034988" y="411480"/>
        <a:ext cx="2621055" cy="427939"/>
      </dsp:txXfrm>
    </dsp:sp>
    <dsp:sp modelId="{FE6CA7EB-68EC-4E76-9051-08C4CF370101}">
      <dsp:nvSpPr>
        <dsp:cNvPr id="0" name=""/>
        <dsp:cNvSpPr/>
      </dsp:nvSpPr>
      <dsp:spPr>
        <a:xfrm>
          <a:off x="7579849" y="839419"/>
          <a:ext cx="0" cy="1217980"/>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540592" y="2018885"/>
          <a:ext cx="77029" cy="77029"/>
        </a:xfrm>
        <a:prstGeom prst="ellipse">
          <a:avLst/>
        </a:prstGeom>
        <a:solidFill>
          <a:schemeClr val="accent6">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9/30/2022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dirty="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dirty="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a:t>Click icon to add SmartArt graphic</a:t>
            </a:r>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a:t>Click icon to add table</a:t>
            </a:r>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dirty="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a:t>Click icon to add chart</a:t>
            </a:r>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dirty="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a:t>Click icon to add picture</a:t>
            </a:r>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a:t>Click icon to add picture</a:t>
            </a:r>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dirty="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dirty="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967404" y="2335342"/>
            <a:ext cx="6580584" cy="1951037"/>
          </a:xfrm>
        </p:spPr>
        <p:txBody>
          <a:bodyPr>
            <a:normAutofit fontScale="90000"/>
          </a:bodyPr>
          <a:lstStyle/>
          <a:p>
            <a:r>
              <a:rPr lang="en-US" dirty="0"/>
              <a:t>Input Golf</a:t>
            </a:r>
            <a:br>
              <a:rPr lang="en-US" dirty="0"/>
            </a:br>
            <a:r>
              <a:rPr lang="en-US" dirty="0"/>
              <a:t>Senior Project - 2022</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942894" y="4286379"/>
            <a:ext cx="4093029" cy="1642473"/>
          </a:xfrm>
        </p:spPr>
        <p:txBody>
          <a:bodyPr vert="horz" lIns="91440" tIns="45720" rIns="91440" bIns="45720" rtlCol="0" anchor="t">
            <a:normAutofit/>
          </a:bodyPr>
          <a:lstStyle/>
          <a:p>
            <a:r>
              <a:rPr lang="en-US" dirty="0"/>
              <a:t>Cory Baddeley</a:t>
            </a:r>
          </a:p>
          <a:p>
            <a:r>
              <a:rPr lang="en-US" dirty="0"/>
              <a:t>Robert Dick</a:t>
            </a:r>
          </a:p>
          <a:p>
            <a:r>
              <a:rPr lang="en-US" dirty="0"/>
              <a:t>Nathan Lee</a:t>
            </a:r>
          </a:p>
          <a:p>
            <a:r>
              <a:rPr lang="en-US" dirty="0"/>
              <a:t>Daniel Winters</a:t>
            </a:r>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A386F435-7EEA-4D68-8B9F-BA4923518CFC}"/>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097279" y="457201"/>
            <a:ext cx="9997440" cy="1662113"/>
          </a:xfrm>
        </p:spPr>
        <p:txBody>
          <a:bodyPr>
            <a:normAutofit/>
          </a:bodyPr>
          <a:lstStyle/>
          <a:p>
            <a:r>
              <a:rPr lang="en-US" dirty="0"/>
              <a:t>Moving Forward</a:t>
            </a:r>
          </a:p>
        </p:txBody>
      </p:sp>
      <p:sp>
        <p:nvSpPr>
          <p:cNvPr id="3" name="Text Placeholder 2">
            <a:extLst>
              <a:ext uri="{FF2B5EF4-FFF2-40B4-BE49-F238E27FC236}">
                <a16:creationId xmlns:a16="http://schemas.microsoft.com/office/drawing/2014/main" id="{1FB6990F-5DC9-9043-9232-F1297EA7F243}"/>
              </a:ext>
            </a:extLst>
          </p:cNvPr>
          <p:cNvSpPr>
            <a:spLocks noGrp="1"/>
          </p:cNvSpPr>
          <p:nvPr>
            <p:ph type="body" idx="1"/>
          </p:nvPr>
        </p:nvSpPr>
        <p:spPr>
          <a:xfrm>
            <a:off x="839789" y="2484326"/>
            <a:ext cx="3205396" cy="619011"/>
          </a:xfrm>
        </p:spPr>
        <p:txBody>
          <a:bodyPr/>
          <a:lstStyle/>
          <a:p>
            <a:r>
              <a:rPr lang="en-US"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9" y="3187458"/>
            <a:ext cx="3205396" cy="2827182"/>
          </a:xfrm>
        </p:spPr>
        <p:txBody>
          <a:bodyPr>
            <a:normAutofit lnSpcReduction="10000"/>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sp>
        <p:nvSpPr>
          <p:cNvPr id="7" name="Text Placeholder 6">
            <a:extLst>
              <a:ext uri="{FF2B5EF4-FFF2-40B4-BE49-F238E27FC236}">
                <a16:creationId xmlns:a16="http://schemas.microsoft.com/office/drawing/2014/main" id="{9608CD15-85BD-DB4A-917B-4E7521F75CA4}"/>
              </a:ext>
            </a:extLst>
          </p:cNvPr>
          <p:cNvSpPr>
            <a:spLocks noGrp="1"/>
          </p:cNvSpPr>
          <p:nvPr>
            <p:ph type="body" sz="quarter" idx="3"/>
          </p:nvPr>
        </p:nvSpPr>
        <p:spPr>
          <a:xfrm>
            <a:off x="4550008" y="2484326"/>
            <a:ext cx="3221182" cy="619011"/>
          </a:xfrm>
        </p:spPr>
        <p:txBody>
          <a:bodyPr/>
          <a:lstStyle/>
          <a:p>
            <a:r>
              <a:rPr lang="en-US" dirty="0"/>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550008" y="3187458"/>
            <a:ext cx="3221182" cy="2827182"/>
          </a:xfrm>
        </p:spPr>
        <p:txBody>
          <a:bodyPr>
            <a:normAutofit/>
          </a:bodyPr>
          <a:lstStyle/>
          <a:p>
            <a:r>
              <a:rPr lang="en-US" dirty="0"/>
              <a:t>Pursue scalable customer service through sustainable strategies</a:t>
            </a:r>
          </a:p>
          <a:p>
            <a:r>
              <a:rPr lang="en-US" dirty="0"/>
              <a:t>Engage top-line web services with cutting-edge deliverables</a:t>
            </a:r>
          </a:p>
          <a:p>
            <a:endParaRPr lang="en-US" dirty="0"/>
          </a:p>
          <a:p>
            <a:endParaRPr lang="en-US" dirty="0"/>
          </a:p>
        </p:txBody>
      </p:sp>
      <p:sp>
        <p:nvSpPr>
          <p:cNvPr id="8" name="Text Placeholder 7">
            <a:extLst>
              <a:ext uri="{FF2B5EF4-FFF2-40B4-BE49-F238E27FC236}">
                <a16:creationId xmlns:a16="http://schemas.microsoft.com/office/drawing/2014/main" id="{F4DDDE18-57BD-844A-8AB7-FFA372F31FB9}"/>
              </a:ext>
            </a:extLst>
          </p:cNvPr>
          <p:cNvSpPr>
            <a:spLocks noGrp="1"/>
          </p:cNvSpPr>
          <p:nvPr>
            <p:ph type="body" sz="quarter" idx="10"/>
          </p:nvPr>
        </p:nvSpPr>
        <p:spPr>
          <a:xfrm>
            <a:off x="8276013" y="2484326"/>
            <a:ext cx="3221182" cy="619011"/>
          </a:xfrm>
        </p:spPr>
        <p:txBody>
          <a:bodyPr/>
          <a:lstStyle/>
          <a:p>
            <a:r>
              <a:rPr lang="en-US" dirty="0"/>
              <a:t>SUPPLY CHAINS</a:t>
            </a:r>
          </a:p>
        </p:txBody>
      </p:sp>
      <p:sp>
        <p:nvSpPr>
          <p:cNvPr id="9" name="Content Placeholder 8">
            <a:extLst>
              <a:ext uri="{FF2B5EF4-FFF2-40B4-BE49-F238E27FC236}">
                <a16:creationId xmlns:a16="http://schemas.microsoft.com/office/drawing/2014/main" id="{E638C1D3-13E5-8E44-8AD1-D086D9AE2BB3}"/>
              </a:ext>
            </a:extLst>
          </p:cNvPr>
          <p:cNvSpPr>
            <a:spLocks noGrp="1"/>
          </p:cNvSpPr>
          <p:nvPr>
            <p:ph sz="quarter" idx="11"/>
          </p:nvPr>
        </p:nvSpPr>
        <p:spPr>
          <a:xfrm>
            <a:off x="8276013" y="3187458"/>
            <a:ext cx="3221182" cy="2827182"/>
          </a:xfrm>
        </p:spPr>
        <p:txBody>
          <a:bodyPr/>
          <a:lstStyle/>
          <a:p>
            <a:r>
              <a:rPr lang="en-US" dirty="0"/>
              <a:t>Cultivate one-to-one customer service with robust ideas</a:t>
            </a:r>
          </a:p>
          <a:p>
            <a:r>
              <a:rPr lang="en-US" dirty="0"/>
              <a:t>Maximize timely deliverables for real-time schemas</a:t>
            </a:r>
          </a:p>
          <a:p>
            <a:endParaRPr lang="en-US" dirty="0"/>
          </a:p>
        </p:txBody>
      </p:sp>
      <p:sp>
        <p:nvSpPr>
          <p:cNvPr id="6" name="Date Placeholder 5">
            <a:extLst>
              <a:ext uri="{FF2B5EF4-FFF2-40B4-BE49-F238E27FC236}">
                <a16:creationId xmlns:a16="http://schemas.microsoft.com/office/drawing/2014/main" id="{3F133A8C-3B97-4425-9E56-F20597F1FAEC}"/>
              </a:ext>
            </a:extLst>
          </p:cNvPr>
          <p:cNvSpPr>
            <a:spLocks noGrp="1"/>
          </p:cNvSpPr>
          <p:nvPr>
            <p:ph type="dt" sz="half" idx="23"/>
          </p:nvPr>
        </p:nvSpPr>
        <p:spPr/>
        <p:txBody>
          <a:bodyPr/>
          <a:lstStyle/>
          <a:p>
            <a:r>
              <a:rPr lang="en-US" dirty="0"/>
              <a:t>20XX</a:t>
            </a:r>
          </a:p>
        </p:txBody>
      </p:sp>
      <p:sp>
        <p:nvSpPr>
          <p:cNvPr id="10" name="Footer Placeholder 9">
            <a:extLst>
              <a:ext uri="{FF2B5EF4-FFF2-40B4-BE49-F238E27FC236}">
                <a16:creationId xmlns:a16="http://schemas.microsoft.com/office/drawing/2014/main" id="{F06523BD-E76F-40D9-9A51-B01D3C099230}"/>
              </a:ext>
            </a:extLst>
          </p:cNvPr>
          <p:cNvSpPr>
            <a:spLocks noGrp="1"/>
          </p:cNvSpPr>
          <p:nvPr>
            <p:ph type="ftr" sz="quarter" idx="24"/>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7525AACA-1DD4-4326-94A4-27CF98EB0747}"/>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hollowed cut logs of wood">
            <a:extLst>
              <a:ext uri="{FF2B5EF4-FFF2-40B4-BE49-F238E27FC236}">
                <a16:creationId xmlns:a16="http://schemas.microsoft.com/office/drawing/2014/main" id="{30F2A250-52D7-4D99-BD0B-BCB3EA1B37E9}"/>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8800"/>
                    </a14:imgEffect>
                    <a14:imgEffect>
                      <a14:brightnessContrast bright="1000"/>
                    </a14:imgEffect>
                  </a14:imgLayer>
                </a14:imgProps>
              </a:ext>
              <a:ext uri="{28A0092B-C50C-407E-A947-70E740481C1C}">
                <a14:useLocalDpi xmlns:a14="http://schemas.microsoft.com/office/drawing/2010/main"/>
              </a:ext>
            </a:extLst>
          </a:blip>
          <a:srcRect/>
          <a:stretch/>
        </p:blipFill>
        <p:spPr>
          <a:xfrm>
            <a:off x="-85" y="-4763"/>
            <a:ext cx="5021348" cy="6858001"/>
          </a:xfrm>
        </p:spPr>
      </p:pic>
      <p:sp>
        <p:nvSpPr>
          <p:cNvPr id="32" name="Title 31">
            <a:extLst>
              <a:ext uri="{FF2B5EF4-FFF2-40B4-BE49-F238E27FC236}">
                <a16:creationId xmlns:a16="http://schemas.microsoft.com/office/drawing/2014/main" id="{F2959A91-4FC0-437D-AC15-2DA5FC8C7323}"/>
              </a:ext>
            </a:extLst>
          </p:cNvPr>
          <p:cNvSpPr>
            <a:spLocks noGrp="1"/>
          </p:cNvSpPr>
          <p:nvPr>
            <p:ph type="title"/>
          </p:nvPr>
        </p:nvSpPr>
        <p:spPr>
          <a:xfrm>
            <a:off x="677778" y="457201"/>
            <a:ext cx="4776538" cy="2285999"/>
          </a:xfrm>
        </p:spPr>
        <p:txBody>
          <a:bodyPr/>
          <a:lstStyle/>
          <a:p>
            <a:r>
              <a:rPr lang="en-US" dirty="0"/>
              <a:t>Summary</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
          </p:nvPr>
        </p:nvSpPr>
        <p:spPr>
          <a:xfrm>
            <a:off x="6096000" y="1484357"/>
            <a:ext cx="5259388" cy="4442153"/>
          </a:xfrm>
        </p:spPr>
        <p:txBody>
          <a:bodyPr vert="horz" lIns="91440" tIns="45720" rIns="91440" bIns="45720" rtlCol="0" anchor="t">
            <a:normAutofit/>
          </a:bodyPr>
          <a:lstStyle/>
          <a:p>
            <a:r>
              <a:rPr lang="en-US" dirty="0"/>
              <a:t>Input Golf has some accomplishments.  It also has some challenges and stuff to do.  We are going to do the stuff.  Stuff is good!</a:t>
            </a:r>
          </a:p>
        </p:txBody>
      </p:sp>
      <p:sp>
        <p:nvSpPr>
          <p:cNvPr id="2" name="Date Placeholder 1">
            <a:extLst>
              <a:ext uri="{FF2B5EF4-FFF2-40B4-BE49-F238E27FC236}">
                <a16:creationId xmlns:a16="http://schemas.microsoft.com/office/drawing/2014/main" id="{A8124124-F6BB-486F-96EC-75A0CC0B577C}"/>
              </a:ext>
            </a:extLst>
          </p:cNvPr>
          <p:cNvSpPr>
            <a:spLocks noGrp="1"/>
          </p:cNvSpPr>
          <p:nvPr>
            <p:ph type="dt" sz="half" idx="11"/>
          </p:nvPr>
        </p:nvSpPr>
        <p:spPr>
          <a:xfrm>
            <a:off x="3810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3062AD0-8136-4BB7-96DD-82347B32CAF6}"/>
              </a:ext>
            </a:extLst>
          </p:cNvPr>
          <p:cNvSpPr>
            <a:spLocks noGrp="1"/>
          </p:cNvSpPr>
          <p:nvPr>
            <p:ph type="ftr" sz="quarter" idx="12"/>
          </p:nvPr>
        </p:nvSpPr>
        <p:spPr>
          <a:xfrm>
            <a:off x="6096000" y="6356350"/>
            <a:ext cx="20574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A1FCEF05-3A03-4BED-B0DD-9680C07AD26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idx="1"/>
          </p:nvPr>
        </p:nvSpPr>
        <p:spPr>
          <a:xfrm>
            <a:off x="838200" y="4593635"/>
            <a:ext cx="9926782" cy="1662546"/>
          </a:xfrm>
        </p:spPr>
        <p:txBody>
          <a:bodyPr>
            <a:normAutofit lnSpcReduction="10000"/>
          </a:bodyPr>
          <a:lstStyle/>
          <a:p>
            <a:r>
              <a:rPr lang="en-US" dirty="0"/>
              <a:t>Input Golf</a:t>
            </a:r>
          </a:p>
          <a:p>
            <a:r>
              <a:rPr lang="en-US" dirty="0"/>
              <a:t>Email addresses?</a:t>
            </a:r>
          </a:p>
          <a:p>
            <a:r>
              <a:rPr lang="en-US" dirty="0"/>
              <a:t>Link to site (if publishable)?</a:t>
            </a:r>
          </a:p>
          <a:p>
            <a:r>
              <a:rPr lang="en-US" dirty="0"/>
              <a:t>Link to Git?</a:t>
            </a:r>
          </a:p>
        </p:txBody>
      </p:sp>
      <p:sp>
        <p:nvSpPr>
          <p:cNvPr id="4" name="Date Placeholder 3">
            <a:extLst>
              <a:ext uri="{FF2B5EF4-FFF2-40B4-BE49-F238E27FC236}">
                <a16:creationId xmlns:a16="http://schemas.microsoft.com/office/drawing/2014/main" id="{6AF71291-B666-4D05-AAAE-17252D331CD9}"/>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F759E614-40E7-486F-BBB5-80C863AC6C86}"/>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a:bodyPr>
          <a:lstStyle/>
          <a:p>
            <a:r>
              <a:rPr lang="en-US" dirty="0"/>
              <a:t>Introduction</a:t>
            </a:r>
          </a:p>
          <a:p>
            <a:r>
              <a:rPr lang="en-US" dirty="0"/>
              <a:t>Project Overview</a:t>
            </a:r>
          </a:p>
          <a:p>
            <a:r>
              <a:rPr lang="en-US" dirty="0"/>
              <a:t>Project Design</a:t>
            </a:r>
          </a:p>
          <a:p>
            <a:r>
              <a:rPr lang="en-US" dirty="0"/>
              <a:t>Project Progress</a:t>
            </a:r>
          </a:p>
          <a:p>
            <a:r>
              <a:rPr lang="en-US" dirty="0"/>
              <a:t>Individual Responsibilities</a:t>
            </a:r>
          </a:p>
        </p:txBody>
      </p:sp>
      <p:sp>
        <p:nvSpPr>
          <p:cNvPr id="5" name="Footer Placeholder 4">
            <a:extLst>
              <a:ext uri="{FF2B5EF4-FFF2-40B4-BE49-F238E27FC236}">
                <a16:creationId xmlns:a16="http://schemas.microsoft.com/office/drawing/2014/main" id="{1EC8DB68-2E92-404F-92DB-686F0759B355}"/>
              </a:ext>
            </a:extLst>
          </p:cNvPr>
          <p:cNvSpPr>
            <a:spLocks noGrp="1"/>
          </p:cNvSpPr>
          <p:nvPr>
            <p:ph type="ftr" sz="quarter" idx="11"/>
          </p:nvPr>
        </p:nvSpPr>
        <p:spPr>
          <a:xfrm>
            <a:off x="2808890" y="6356350"/>
            <a:ext cx="3108434"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
        <p:nvSpPr>
          <p:cNvPr id="4" name="Date Placeholder 3">
            <a:extLst>
              <a:ext uri="{FF2B5EF4-FFF2-40B4-BE49-F238E27FC236}">
                <a16:creationId xmlns:a16="http://schemas.microsoft.com/office/drawing/2014/main" id="{4EE218F9-AB58-4282-BBEE-677032C754E0}"/>
              </a:ext>
            </a:extLst>
          </p:cNvPr>
          <p:cNvSpPr>
            <a:spLocks noGrp="1"/>
          </p:cNvSpPr>
          <p:nvPr>
            <p:ph type="dt" sz="half" idx="2"/>
          </p:nvPr>
        </p:nvSpPr>
        <p:spPr>
          <a:xfrm>
            <a:off x="381000" y="6356350"/>
            <a:ext cx="1954427" cy="365125"/>
          </a:xfrm>
        </p:spPr>
        <p:txBody>
          <a:bodyPr/>
          <a:lstStyle/>
          <a:p>
            <a:r>
              <a:rPr lang="en-US" dirty="0"/>
              <a:t>20XX</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fontScale="92500" lnSpcReduction="10000"/>
          </a:bodyPr>
          <a:lstStyle/>
          <a:p>
            <a:r>
              <a:rPr lang="en-US" dirty="0"/>
              <a:t>Compromised computer security and the vulnerabilities of today’s technology are at alarming levels… and the situation is getting aggressively worse.  Teaching the generations of software developers to come the importance of building and designing securely from the first step should be, itself, an important first step towards big-picture preventative actions.</a:t>
            </a:r>
          </a:p>
        </p:txBody>
      </p:sp>
      <p:pic>
        <p:nvPicPr>
          <p:cNvPr id="10" name="Picture Placeholder 9" descr="close up of a pile of rusted nails">
            <a:extLst>
              <a:ext uri="{FF2B5EF4-FFF2-40B4-BE49-F238E27FC236}">
                <a16:creationId xmlns:a16="http://schemas.microsoft.com/office/drawing/2014/main" id="{19E24BD9-7C4F-4CBC-A1A3-365B17564D9C}"/>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3911600"/>
            <a:ext cx="12199938" cy="2946400"/>
          </a:xfrm>
          <a:prstGeom prst="rect">
            <a:avLst/>
          </a:prstGeom>
        </p:spPr>
      </p:pic>
      <p:sp>
        <p:nvSpPr>
          <p:cNvPr id="4" name="Date Placeholder 3">
            <a:extLst>
              <a:ext uri="{FF2B5EF4-FFF2-40B4-BE49-F238E27FC236}">
                <a16:creationId xmlns:a16="http://schemas.microsoft.com/office/drawing/2014/main" id="{08793EAC-1C63-48A8-A1F6-B99D0D21E292}"/>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 y="2631132"/>
            <a:ext cx="11118272" cy="1662546"/>
          </a:xfrm>
        </p:spPr>
        <p:txBody>
          <a:bodyPr/>
          <a:lstStyle/>
          <a:p>
            <a:r>
              <a:rPr lang="en-US" dirty="0"/>
              <a:t>Project Overview</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838200" y="4593635"/>
            <a:ext cx="9926782" cy="1662546"/>
          </a:xfrm>
        </p:spPr>
        <p:txBody>
          <a:bodyPr vert="horz" lIns="91440" tIns="45720" rIns="91440" bIns="45720" rtlCol="0" anchor="t">
            <a:normAutofit lnSpcReduction="10000"/>
          </a:bodyPr>
          <a:lstStyle/>
          <a:p>
            <a:r>
              <a:rPr lang="en-US" dirty="0"/>
              <a:t>Input Golf is an educational game geared towards first year computer science students that aspires to begin this move towards including cybersecurity at the beginning of the journey.  The goal is to impress upon this target demographic early in their education the importance of designing/building security into software as part of the product’s first steps.</a:t>
            </a:r>
          </a:p>
        </p:txBody>
      </p:sp>
      <p:sp>
        <p:nvSpPr>
          <p:cNvPr id="3" name="Date Placeholder 2">
            <a:extLst>
              <a:ext uri="{FF2B5EF4-FFF2-40B4-BE49-F238E27FC236}">
                <a16:creationId xmlns:a16="http://schemas.microsoft.com/office/drawing/2014/main" id="{DA5A38AF-5F12-4DEB-89DB-4B80B9A251CE}"/>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84C8C656-CFD5-4338-8297-78599A48AD5B}"/>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35119" y="3846786"/>
            <a:ext cx="4137288" cy="2253977"/>
          </a:xfrm>
        </p:spPr>
        <p:txBody>
          <a:bodyPr>
            <a:normAutofit/>
          </a:bodyPr>
          <a:lstStyle/>
          <a:p>
            <a:r>
              <a:rPr lang="en-US" dirty="0"/>
              <a:t>Project Design</a:t>
            </a:r>
            <a:br>
              <a:rPr lang="en-US" dirty="0"/>
            </a:br>
            <a:r>
              <a:rPr lang="en-US" sz="1200" dirty="0"/>
              <a:t>*kill the chart.  Insert wire frames and description and other </a:t>
            </a:r>
            <a:r>
              <a:rPr lang="en-US" sz="1200" dirty="0" err="1"/>
              <a:t>gobbleDgook</a:t>
            </a:r>
            <a:r>
              <a:rPr lang="en-US" sz="1200" dirty="0"/>
              <a:t>?  Maybe this slide has multiple sub-slides?</a:t>
            </a:r>
            <a:endParaRPr lang="en-US" dirty="0"/>
          </a:p>
        </p:txBody>
      </p:sp>
      <p:graphicFrame>
        <p:nvGraphicFramePr>
          <p:cNvPr id="6" name="Content Placeholder 5" descr="column chart">
            <a:extLst>
              <a:ext uri="{FF2B5EF4-FFF2-40B4-BE49-F238E27FC236}">
                <a16:creationId xmlns:a16="http://schemas.microsoft.com/office/drawing/2014/main" id="{DB23E567-BDB1-4E6F-9EA8-3E4297461AEE}"/>
              </a:ext>
            </a:extLst>
          </p:cNvPr>
          <p:cNvGraphicFramePr>
            <a:graphicFrameLocks noGrp="1"/>
          </p:cNvGraphicFramePr>
          <p:nvPr>
            <p:ph type="chart" sz="quarter" idx="14"/>
            <p:extLst>
              <p:ext uri="{D42A27DB-BD31-4B8C-83A1-F6EECF244321}">
                <p14:modId xmlns:p14="http://schemas.microsoft.com/office/powerpoint/2010/main" val="1163339893"/>
              </p:ext>
            </p:extLst>
          </p:nvPr>
        </p:nvGraphicFramePr>
        <p:xfrm>
          <a:off x="374650" y="173038"/>
          <a:ext cx="6761163" cy="5740400"/>
        </p:xfrm>
        <a:graphic>
          <a:graphicData uri="http://schemas.openxmlformats.org/drawingml/2006/chart">
            <c:chart xmlns:c="http://schemas.openxmlformats.org/drawingml/2006/chart" xmlns:r="http://schemas.openxmlformats.org/officeDocument/2006/relationships" r:id="rId2"/>
          </a:graphicData>
        </a:graphic>
      </p:graphicFrame>
      <p:sp>
        <p:nvSpPr>
          <p:cNvPr id="3" name="Date Placeholder 2">
            <a:extLst>
              <a:ext uri="{FF2B5EF4-FFF2-40B4-BE49-F238E27FC236}">
                <a16:creationId xmlns:a16="http://schemas.microsoft.com/office/drawing/2014/main" id="{400E0858-D4DD-443F-87BC-E1FAA9B0B1B9}"/>
              </a:ext>
            </a:extLst>
          </p:cNvPr>
          <p:cNvSpPr>
            <a:spLocks noGrp="1"/>
          </p:cNvSpPr>
          <p:nvPr>
            <p:ph type="dt" sz="half" idx="15"/>
          </p:nvPr>
        </p:nvSpPr>
        <p:spPr/>
        <p:txBody>
          <a:bodyPr/>
          <a:lstStyle/>
          <a:p>
            <a:r>
              <a:rPr lang="en-US" dirty="0"/>
              <a:t>20XX</a:t>
            </a:r>
          </a:p>
        </p:txBody>
      </p:sp>
      <p:sp>
        <p:nvSpPr>
          <p:cNvPr id="4" name="Footer Placeholder 3">
            <a:extLst>
              <a:ext uri="{FF2B5EF4-FFF2-40B4-BE49-F238E27FC236}">
                <a16:creationId xmlns:a16="http://schemas.microsoft.com/office/drawing/2014/main" id="{51151FB9-3239-4E3F-9182-B00945BBA19D}"/>
              </a:ext>
            </a:extLst>
          </p:cNvPr>
          <p:cNvSpPr>
            <a:spLocks noGrp="1"/>
          </p:cNvSpPr>
          <p:nvPr>
            <p:ph type="ftr" sz="quarter" idx="16"/>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6E3CF335-A06F-480E-9118-2C9F4558C208}"/>
              </a:ext>
            </a:extLst>
          </p:cNvPr>
          <p:cNvSpPr>
            <a:spLocks noGrp="1"/>
          </p:cNvSpPr>
          <p:nvPr>
            <p:ph type="sldNum" sz="quarter" idx="17"/>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47" descr="close up of cut logs of wood">
            <a:extLst>
              <a:ext uri="{FF2B5EF4-FFF2-40B4-BE49-F238E27FC236}">
                <a16:creationId xmlns:a16="http://schemas.microsoft.com/office/drawing/2014/main" id="{1F248690-974B-4931-81FC-51CD3F679A29}"/>
              </a:ext>
            </a:extLst>
          </p:cNvPr>
          <p:cNvPicPr>
            <a:picLocks noGrp="1" noChangeAspect="1"/>
          </p:cNvPicPr>
          <p:nvPr>
            <p:ph type="pic" sz="quarter" idx="22"/>
          </p:nvPr>
        </p:nvPicPr>
        <p:blipFill rotWithShape="1">
          <a:blip r:embed="rId2" cstate="email">
            <a:extLst>
              <a:ext uri="{28A0092B-C50C-407E-A947-70E740481C1C}">
                <a14:useLocalDpi xmlns:a14="http://schemas.microsoft.com/office/drawing/2010/main"/>
              </a:ext>
            </a:extLst>
          </a:blip>
          <a:srcRect/>
          <a:stretch/>
        </p:blipFill>
        <p:spPr>
          <a:xfrm>
            <a:off x="0" y="0"/>
            <a:ext cx="12192000" cy="1662113"/>
          </a:xfrm>
        </p:spPr>
      </p:pic>
      <p:sp>
        <p:nvSpPr>
          <p:cNvPr id="50" name="Title 49">
            <a:extLst>
              <a:ext uri="{FF2B5EF4-FFF2-40B4-BE49-F238E27FC236}">
                <a16:creationId xmlns:a16="http://schemas.microsoft.com/office/drawing/2014/main" id="{DECB401E-988F-466F-9DA1-EE593252B045}"/>
              </a:ext>
            </a:extLst>
          </p:cNvPr>
          <p:cNvSpPr>
            <a:spLocks noGrp="1"/>
          </p:cNvSpPr>
          <p:nvPr>
            <p:ph type="title"/>
          </p:nvPr>
        </p:nvSpPr>
        <p:spPr/>
        <p:txBody>
          <a:bodyPr/>
          <a:lstStyle/>
          <a:p>
            <a:r>
              <a:rPr lang="en-US" dirty="0"/>
              <a:t>Project Progress</a:t>
            </a:r>
          </a:p>
        </p:txBody>
      </p:sp>
      <p:graphicFrame>
        <p:nvGraphicFramePr>
          <p:cNvPr id="54" name="Table 4">
            <a:extLst>
              <a:ext uri="{FF2B5EF4-FFF2-40B4-BE49-F238E27FC236}">
                <a16:creationId xmlns:a16="http://schemas.microsoft.com/office/drawing/2014/main" id="{4D705512-A56F-44AE-A671-799CF8DEC086}"/>
              </a:ext>
            </a:extLst>
          </p:cNvPr>
          <p:cNvGraphicFramePr>
            <a:graphicFrameLocks noGrp="1"/>
          </p:cNvGraphicFramePr>
          <p:nvPr>
            <p:ph type="tbl" sz="quarter" idx="23"/>
            <p:extLst>
              <p:ext uri="{D42A27DB-BD31-4B8C-83A1-F6EECF244321}">
                <p14:modId xmlns:p14="http://schemas.microsoft.com/office/powerpoint/2010/main" val="1896101101"/>
              </p:ext>
            </p:extLst>
          </p:nvPr>
        </p:nvGraphicFramePr>
        <p:xfrm>
          <a:off x="1096963" y="2762250"/>
          <a:ext cx="9994390" cy="2821990"/>
        </p:xfrm>
        <a:graphic>
          <a:graphicData uri="http://schemas.openxmlformats.org/drawingml/2006/table">
            <a:tbl>
              <a:tblPr firstRow="1" bandRow="1">
                <a:tableStyleId>{F5AB1C69-6EDB-4FF4-983F-18BD219EF322}</a:tableStyleId>
              </a:tblPr>
              <a:tblGrid>
                <a:gridCol w="1998878">
                  <a:extLst>
                    <a:ext uri="{9D8B030D-6E8A-4147-A177-3AD203B41FA5}">
                      <a16:colId xmlns:a16="http://schemas.microsoft.com/office/drawing/2014/main" val="1689330750"/>
                    </a:ext>
                  </a:extLst>
                </a:gridCol>
                <a:gridCol w="1998878">
                  <a:extLst>
                    <a:ext uri="{9D8B030D-6E8A-4147-A177-3AD203B41FA5}">
                      <a16:colId xmlns:a16="http://schemas.microsoft.com/office/drawing/2014/main" val="2660631934"/>
                    </a:ext>
                  </a:extLst>
                </a:gridCol>
                <a:gridCol w="1998878">
                  <a:extLst>
                    <a:ext uri="{9D8B030D-6E8A-4147-A177-3AD203B41FA5}">
                      <a16:colId xmlns:a16="http://schemas.microsoft.com/office/drawing/2014/main" val="3909717689"/>
                    </a:ext>
                  </a:extLst>
                </a:gridCol>
                <a:gridCol w="1998878">
                  <a:extLst>
                    <a:ext uri="{9D8B030D-6E8A-4147-A177-3AD203B41FA5}">
                      <a16:colId xmlns:a16="http://schemas.microsoft.com/office/drawing/2014/main" val="1603189107"/>
                    </a:ext>
                  </a:extLst>
                </a:gridCol>
                <a:gridCol w="1998878">
                  <a:extLst>
                    <a:ext uri="{9D8B030D-6E8A-4147-A177-3AD203B41FA5}">
                      <a16:colId xmlns:a16="http://schemas.microsoft.com/office/drawing/2014/main" val="2755691855"/>
                    </a:ext>
                  </a:extLst>
                </a:gridCol>
              </a:tblGrid>
              <a:tr h="564398">
                <a:tc>
                  <a:txBody>
                    <a:bodyPr/>
                    <a:lstStyle/>
                    <a:p>
                      <a:pPr algn="ctr"/>
                      <a:endParaRPr lang="en-US" dirty="0">
                        <a:latin typeface="Bodoni MT" panose="02070603080606020203" pitchFamily="18" charset="77"/>
                      </a:endParaRPr>
                    </a:p>
                  </a:txBody>
                  <a:tcPr anchor="ctr"/>
                </a:tc>
                <a:tc>
                  <a:txBody>
                    <a:bodyPr/>
                    <a:lstStyle/>
                    <a:p>
                      <a:pPr algn="ctr"/>
                      <a:r>
                        <a:rPr lang="en-US" sz="1400" b="0" dirty="0">
                          <a:latin typeface="Avenir Next LT Pro" panose="020B0504020202020204" pitchFamily="34" charset="77"/>
                        </a:rPr>
                        <a:t>B2B</a:t>
                      </a:r>
                    </a:p>
                  </a:txBody>
                  <a:tcPr anchor="ctr"/>
                </a:tc>
                <a:tc>
                  <a:txBody>
                    <a:bodyPr/>
                    <a:lstStyle/>
                    <a:p>
                      <a:pPr algn="ctr"/>
                      <a:r>
                        <a:rPr lang="en-US" sz="1400" b="0" dirty="0">
                          <a:latin typeface="Avenir Next LT Pro" panose="020B0504020202020204" pitchFamily="34" charset="77"/>
                        </a:rPr>
                        <a:t>SUPPLY CHAIN</a:t>
                      </a:r>
                    </a:p>
                  </a:txBody>
                  <a:tcPr anchor="ctr"/>
                </a:tc>
                <a:tc>
                  <a:txBody>
                    <a:bodyPr/>
                    <a:lstStyle/>
                    <a:p>
                      <a:pPr algn="ctr"/>
                      <a:r>
                        <a:rPr lang="en-US" sz="1400" b="0" dirty="0">
                          <a:latin typeface="Avenir Next LT Pro" panose="020B0504020202020204" pitchFamily="34" charset="77"/>
                        </a:rPr>
                        <a:t>ROI</a:t>
                      </a:r>
                    </a:p>
                  </a:txBody>
                  <a:tcPr anchor="ctr"/>
                </a:tc>
                <a:tc>
                  <a:txBody>
                    <a:bodyPr/>
                    <a:lstStyle/>
                    <a:p>
                      <a:pPr algn="ctr"/>
                      <a:r>
                        <a:rPr lang="en-US" sz="1400" b="0" dirty="0">
                          <a:latin typeface="Avenir Next LT Pro" panose="020B0504020202020204" pitchFamily="34" charset="77"/>
                        </a:rPr>
                        <a:t>E-COMMERCE</a:t>
                      </a:r>
                    </a:p>
                  </a:txBody>
                  <a:tcPr anchor="ctr"/>
                </a:tc>
                <a:extLst>
                  <a:ext uri="{0D108BD9-81ED-4DB2-BD59-A6C34878D82A}">
                    <a16:rowId xmlns:a16="http://schemas.microsoft.com/office/drawing/2014/main" val="479928716"/>
                  </a:ext>
                </a:extLst>
              </a:tr>
              <a:tr h="564398">
                <a:tc>
                  <a:txBody>
                    <a:bodyPr/>
                    <a:lstStyle/>
                    <a:p>
                      <a:pPr algn="ctr"/>
                      <a:r>
                        <a:rPr lang="en-US" sz="1600" dirty="0">
                          <a:solidFill>
                            <a:schemeClr val="accent3">
                              <a:lumMod val="50000"/>
                            </a:schemeClr>
                          </a:solidFill>
                          <a:latin typeface="Bodoni MT" panose="02070603080606020203" pitchFamily="18" charset="77"/>
                        </a:rPr>
                        <a:t>Item 1</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4.5</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2.3</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1.7</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5</a:t>
                      </a:r>
                    </a:p>
                  </a:txBody>
                  <a:tcPr anchor="ctr">
                    <a:solidFill>
                      <a:schemeClr val="tx2">
                        <a:lumMod val="20000"/>
                        <a:lumOff val="80000"/>
                      </a:schemeClr>
                    </a:solidFill>
                  </a:tcPr>
                </a:tc>
                <a:extLst>
                  <a:ext uri="{0D108BD9-81ED-4DB2-BD59-A6C34878D82A}">
                    <a16:rowId xmlns:a16="http://schemas.microsoft.com/office/drawing/2014/main" val="1760208656"/>
                  </a:ext>
                </a:extLst>
              </a:tr>
              <a:tr h="564398">
                <a:tc>
                  <a:txBody>
                    <a:bodyPr/>
                    <a:lstStyle/>
                    <a:p>
                      <a:pPr algn="ctr"/>
                      <a:r>
                        <a:rPr lang="en-US" sz="1600" dirty="0">
                          <a:solidFill>
                            <a:schemeClr val="accent3">
                              <a:lumMod val="50000"/>
                            </a:schemeClr>
                          </a:solidFill>
                          <a:latin typeface="Bodoni MT" panose="02070603080606020203" pitchFamily="18" charset="77"/>
                        </a:rPr>
                        <a:t>Item 2</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3.2</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5.1</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4.4</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3</a:t>
                      </a:r>
                    </a:p>
                  </a:txBody>
                  <a:tcPr anchor="ctr">
                    <a:solidFill>
                      <a:schemeClr val="accent5">
                        <a:lumMod val="20000"/>
                        <a:lumOff val="80000"/>
                      </a:schemeClr>
                    </a:solidFill>
                  </a:tcPr>
                </a:tc>
                <a:extLst>
                  <a:ext uri="{0D108BD9-81ED-4DB2-BD59-A6C34878D82A}">
                    <a16:rowId xmlns:a16="http://schemas.microsoft.com/office/drawing/2014/main" val="3634243071"/>
                  </a:ext>
                </a:extLst>
              </a:tr>
              <a:tr h="564398">
                <a:tc>
                  <a:txBody>
                    <a:bodyPr/>
                    <a:lstStyle/>
                    <a:p>
                      <a:pPr algn="ctr"/>
                      <a:r>
                        <a:rPr lang="en-US" sz="1600" dirty="0">
                          <a:solidFill>
                            <a:schemeClr val="accent3">
                              <a:lumMod val="50000"/>
                            </a:schemeClr>
                          </a:solidFill>
                          <a:latin typeface="Bodoni MT" panose="02070603080606020203" pitchFamily="18" charset="77"/>
                        </a:rPr>
                        <a:t>Item 3</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2.1</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1.7</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2.5</a:t>
                      </a:r>
                    </a:p>
                  </a:txBody>
                  <a:tcPr anchor="ctr">
                    <a:solidFill>
                      <a:schemeClr val="tx2">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2.8</a:t>
                      </a:r>
                    </a:p>
                  </a:txBody>
                  <a:tcPr anchor="ctr">
                    <a:solidFill>
                      <a:schemeClr val="tx2">
                        <a:lumMod val="20000"/>
                        <a:lumOff val="80000"/>
                      </a:schemeClr>
                    </a:solidFill>
                  </a:tcPr>
                </a:tc>
                <a:extLst>
                  <a:ext uri="{0D108BD9-81ED-4DB2-BD59-A6C34878D82A}">
                    <a16:rowId xmlns:a16="http://schemas.microsoft.com/office/drawing/2014/main" val="415808797"/>
                  </a:ext>
                </a:extLst>
              </a:tr>
              <a:tr h="564398">
                <a:tc>
                  <a:txBody>
                    <a:bodyPr/>
                    <a:lstStyle/>
                    <a:p>
                      <a:pPr algn="ctr"/>
                      <a:r>
                        <a:rPr lang="en-US" sz="1600" dirty="0">
                          <a:solidFill>
                            <a:schemeClr val="accent3">
                              <a:lumMod val="50000"/>
                            </a:schemeClr>
                          </a:solidFill>
                          <a:latin typeface="Bodoni MT" panose="02070603080606020203" pitchFamily="18" charset="77"/>
                        </a:rPr>
                        <a:t>Item 4</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4.5</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2.2</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1.7</a:t>
                      </a:r>
                    </a:p>
                  </a:txBody>
                  <a:tcPr anchor="ctr">
                    <a:solidFill>
                      <a:schemeClr val="accent5">
                        <a:lumMod val="20000"/>
                        <a:lumOff val="80000"/>
                      </a:schemeClr>
                    </a:solidFill>
                  </a:tcPr>
                </a:tc>
                <a:tc>
                  <a:txBody>
                    <a:bodyPr/>
                    <a:lstStyle/>
                    <a:p>
                      <a:pPr algn="ctr"/>
                      <a:r>
                        <a:rPr lang="en-US" sz="1600" dirty="0">
                          <a:solidFill>
                            <a:schemeClr val="accent3">
                              <a:lumMod val="50000"/>
                            </a:schemeClr>
                          </a:solidFill>
                          <a:latin typeface="Bodoni MT" panose="02070603080606020203" pitchFamily="18" charset="77"/>
                        </a:rPr>
                        <a:t>7</a:t>
                      </a:r>
                    </a:p>
                  </a:txBody>
                  <a:tcPr anchor="ctr">
                    <a:solidFill>
                      <a:schemeClr val="accent5">
                        <a:lumMod val="20000"/>
                        <a:lumOff val="80000"/>
                      </a:schemeClr>
                    </a:solidFill>
                  </a:tcPr>
                </a:tc>
                <a:extLst>
                  <a:ext uri="{0D108BD9-81ED-4DB2-BD59-A6C34878D82A}">
                    <a16:rowId xmlns:a16="http://schemas.microsoft.com/office/drawing/2014/main" val="380950325"/>
                  </a:ext>
                </a:extLst>
              </a:tr>
            </a:tbl>
          </a:graphicData>
        </a:graphic>
      </p:graphicFrame>
      <p:sp>
        <p:nvSpPr>
          <p:cNvPr id="2" name="Date Placeholder 1">
            <a:extLst>
              <a:ext uri="{FF2B5EF4-FFF2-40B4-BE49-F238E27FC236}">
                <a16:creationId xmlns:a16="http://schemas.microsoft.com/office/drawing/2014/main" id="{A6B7D868-8C99-41F3-92E4-A7E8A52FAE7E}"/>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F9631377-83F5-4EAD-885B-C6B1F7585C0D}"/>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B60A718-7E5A-4370-AFB2-C0EBC1706640}"/>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364557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tree bark">
            <a:extLst>
              <a:ext uri="{FF2B5EF4-FFF2-40B4-BE49-F238E27FC236}">
                <a16:creationId xmlns:a16="http://schemas.microsoft.com/office/drawing/2014/main" id="{FB979F51-1FDC-4F10-A363-8068A0DC1CD1}"/>
              </a:ext>
            </a:extLst>
          </p:cNvPr>
          <p:cNvPicPr>
            <a:picLocks noGrp="1" noChangeAspect="1"/>
          </p:cNvPicPr>
          <p:nvPr>
            <p:ph type="pic" sz="quarter" idx="11"/>
          </p:nvPr>
        </p:nvPicPr>
        <p:blipFill rotWithShape="1">
          <a:blip r:embed="rId2" cstate="email">
            <a:extLst>
              <a:ext uri="{BEBA8EAE-BF5A-486C-A8C5-ECC9F3942E4B}">
                <a14:imgProps xmlns:a14="http://schemas.microsoft.com/office/drawing/2010/main">
                  <a14:imgLayer r:embed="rId3">
                    <a14:imgEffect>
                      <a14:colorTemperature colorTemp="7200"/>
                    </a14:imgEffect>
                    <a14:imgEffect>
                      <a14:saturation sat="200000"/>
                    </a14:imgEffect>
                  </a14:imgLayer>
                </a14:imgProps>
              </a:ext>
              <a:ext uri="{28A0092B-C50C-407E-A947-70E740481C1C}">
                <a14:useLocalDpi xmlns:a14="http://schemas.microsoft.com/office/drawing/2010/main"/>
              </a:ext>
            </a:extLst>
          </a:blip>
          <a:srcRect/>
          <a:stretch/>
        </p:blipFill>
        <p:spPr>
          <a:xfrm>
            <a:off x="0" y="-38905"/>
            <a:ext cx="12261163" cy="6896905"/>
          </a:xfrm>
        </p:spPr>
      </p:pic>
      <p:sp>
        <p:nvSpPr>
          <p:cNvPr id="19" name="Text Placeholder 18">
            <a:extLst>
              <a:ext uri="{FF2B5EF4-FFF2-40B4-BE49-F238E27FC236}">
                <a16:creationId xmlns:a16="http://schemas.microsoft.com/office/drawing/2014/main" id="{94753837-F8EB-4144-857D-D1C03138313A}"/>
              </a:ext>
            </a:extLst>
          </p:cNvPr>
          <p:cNvSpPr>
            <a:spLocks noGrp="1"/>
          </p:cNvSpPr>
          <p:nvPr>
            <p:ph type="body" sz="quarter" idx="10"/>
          </p:nvPr>
        </p:nvSpPr>
        <p:spPr/>
        <p:txBody>
          <a:bodyPr/>
          <a:lstStyle/>
          <a:p>
            <a:r>
              <a:rPr lang="en-US" sz="3600" dirty="0"/>
              <a:t>“Business opportunities are like buses. There's always another one coming.” </a:t>
            </a:r>
          </a:p>
        </p:txBody>
      </p:sp>
      <p:sp>
        <p:nvSpPr>
          <p:cNvPr id="18" name="Title 17">
            <a:extLst>
              <a:ext uri="{FF2B5EF4-FFF2-40B4-BE49-F238E27FC236}">
                <a16:creationId xmlns:a16="http://schemas.microsoft.com/office/drawing/2014/main" id="{2EF3A4B2-57A0-42EE-8DCE-BDF1A2756A00}"/>
              </a:ext>
            </a:extLst>
          </p:cNvPr>
          <p:cNvSpPr>
            <a:spLocks noGrp="1"/>
          </p:cNvSpPr>
          <p:nvPr>
            <p:ph type="title"/>
          </p:nvPr>
        </p:nvSpPr>
        <p:spPr/>
        <p:txBody>
          <a:bodyPr/>
          <a:lstStyle/>
          <a:p>
            <a:r>
              <a:rPr lang="en-US" sz="1800" dirty="0">
                <a:latin typeface="Avenir Next LT Pro" panose="020B0504020202020204" pitchFamily="34" charset="77"/>
              </a:rPr>
              <a:t>RICHARD BRANSON</a:t>
            </a:r>
            <a:endParaRPr lang="en-US" dirty="0"/>
          </a:p>
        </p:txBody>
      </p:sp>
      <p:sp>
        <p:nvSpPr>
          <p:cNvPr id="2" name="Date Placeholder 1">
            <a:extLst>
              <a:ext uri="{FF2B5EF4-FFF2-40B4-BE49-F238E27FC236}">
                <a16:creationId xmlns:a16="http://schemas.microsoft.com/office/drawing/2014/main" id="{F7C7447B-077A-4961-86A9-5923BCAB4804}"/>
              </a:ext>
            </a:extLst>
          </p:cNvPr>
          <p:cNvSpPr>
            <a:spLocks noGrp="1"/>
          </p:cNvSpPr>
          <p:nvPr>
            <p:ph type="dt" sz="half" idx="12"/>
          </p:nvPr>
        </p:nvSpPr>
        <p:spPr/>
        <p:txBody>
          <a:bodyPr/>
          <a:lstStyle/>
          <a:p>
            <a:r>
              <a:rPr lang="en-US" dirty="0"/>
              <a:t>20XX</a:t>
            </a:r>
          </a:p>
        </p:txBody>
      </p:sp>
      <p:sp>
        <p:nvSpPr>
          <p:cNvPr id="3" name="Footer Placeholder 2">
            <a:extLst>
              <a:ext uri="{FF2B5EF4-FFF2-40B4-BE49-F238E27FC236}">
                <a16:creationId xmlns:a16="http://schemas.microsoft.com/office/drawing/2014/main" id="{ABE8F5CA-1242-4729-AC43-4CCF2FB9DCCF}"/>
              </a:ext>
            </a:extLst>
          </p:cNvPr>
          <p:cNvSpPr>
            <a:spLocks noGrp="1"/>
          </p:cNvSpPr>
          <p:nvPr>
            <p:ph type="ftr" sz="quarter" idx="13"/>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835076A-B549-4546-935E-70B9152B0526}"/>
              </a:ext>
            </a:extLst>
          </p:cNvPr>
          <p:cNvSpPr>
            <a:spLocks noGrp="1"/>
          </p:cNvSpPr>
          <p:nvPr>
            <p:ph type="sldNum" sz="quarter" idx="1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55456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Placeholder 47" descr="close up of cut logs of wood">
            <a:extLst>
              <a:ext uri="{FF2B5EF4-FFF2-40B4-BE49-F238E27FC236}">
                <a16:creationId xmlns:a16="http://schemas.microsoft.com/office/drawing/2014/main" id="{ECEE719C-2C7D-4F56-920C-1AF0B6F0638E}"/>
              </a:ext>
            </a:extLst>
          </p:cNvPr>
          <p:cNvPicPr>
            <a:picLocks noGrp="1" noChangeAspect="1"/>
          </p:cNvPicPr>
          <p:nvPr>
            <p:ph type="pic" sz="quarter" idx="22"/>
          </p:nvPr>
        </p:nvPicPr>
        <p:blipFill rotWithShape="1">
          <a:blip r:embed="rId2" cstate="email">
            <a:extLs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97279" y="457201"/>
            <a:ext cx="9997440" cy="1662113"/>
          </a:xfrm>
        </p:spPr>
        <p:txBody>
          <a:bodyPr/>
          <a:lstStyle/>
          <a:p>
            <a:r>
              <a:rPr lang="en-US" dirty="0"/>
              <a:t>Individual Responsibilities</a:t>
            </a:r>
          </a:p>
        </p:txBody>
      </p:sp>
      <p:pic>
        <p:nvPicPr>
          <p:cNvPr id="73" name="Picture Placeholder 21" descr="headshot of team member">
            <a:extLst>
              <a:ext uri="{FF2B5EF4-FFF2-40B4-BE49-F238E27FC236}">
                <a16:creationId xmlns:a16="http://schemas.microsoft.com/office/drawing/2014/main" id="{D761F938-73C3-4132-B596-BD037C9AE0A1}"/>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985838" y="2706688"/>
            <a:ext cx="1944687" cy="1944687"/>
          </a:xfrm>
        </p:spPr>
      </p:pic>
      <p:sp>
        <p:nvSpPr>
          <p:cNvPr id="28" name="Text Placeholder 27" descr="headshot of team member">
            <a:extLst>
              <a:ext uri="{FF2B5EF4-FFF2-40B4-BE49-F238E27FC236}">
                <a16:creationId xmlns:a16="http://schemas.microsoft.com/office/drawing/2014/main" id="{314B2944-644A-144B-82FF-0159D8E4AA3F}"/>
              </a:ext>
            </a:extLst>
          </p:cNvPr>
          <p:cNvSpPr>
            <a:spLocks noGrp="1"/>
          </p:cNvSpPr>
          <p:nvPr>
            <p:ph type="body" sz="quarter" idx="11"/>
          </p:nvPr>
        </p:nvSpPr>
        <p:spPr>
          <a:xfrm>
            <a:off x="641783" y="4919472"/>
            <a:ext cx="2641744" cy="412376"/>
          </a:xfrm>
        </p:spPr>
        <p:txBody>
          <a:bodyPr/>
          <a:lstStyle/>
          <a:p>
            <a:r>
              <a:rPr lang="en-US" dirty="0"/>
              <a:t>TAKUMA HAYASHI</a:t>
            </a:r>
          </a:p>
        </p:txBody>
      </p:sp>
      <p:sp>
        <p:nvSpPr>
          <p:cNvPr id="29" name="Text Placeholder 28" descr="headshot of team member">
            <a:extLst>
              <a:ext uri="{FF2B5EF4-FFF2-40B4-BE49-F238E27FC236}">
                <a16:creationId xmlns:a16="http://schemas.microsoft.com/office/drawing/2014/main" id="{F86E094E-E1F6-BB41-92BB-230C7A0D1E14}"/>
              </a:ext>
            </a:extLst>
          </p:cNvPr>
          <p:cNvSpPr>
            <a:spLocks noGrp="1"/>
          </p:cNvSpPr>
          <p:nvPr>
            <p:ph type="body" sz="quarter" idx="12"/>
          </p:nvPr>
        </p:nvSpPr>
        <p:spPr>
          <a:xfrm>
            <a:off x="641783" y="5276088"/>
            <a:ext cx="2641744" cy="613928"/>
          </a:xfrm>
        </p:spPr>
        <p:txBody>
          <a:bodyPr/>
          <a:lstStyle/>
          <a:p>
            <a:r>
              <a:rPr lang="en-US" dirty="0"/>
              <a:t>Stuff</a:t>
            </a:r>
          </a:p>
        </p:txBody>
      </p:sp>
      <p:pic>
        <p:nvPicPr>
          <p:cNvPr id="40" name="Picture Placeholder 39" descr="headshot&#10;">
            <a:extLst>
              <a:ext uri="{FF2B5EF4-FFF2-40B4-BE49-F238E27FC236}">
                <a16:creationId xmlns:a16="http://schemas.microsoft.com/office/drawing/2014/main" id="{C2C74EC5-5689-9C4D-911A-BA667F372A32}"/>
              </a:ext>
            </a:extLst>
          </p:cNvPr>
          <p:cNvPicPr>
            <a:picLocks noGrp="1" noChangeAspect="1"/>
          </p:cNvPicPr>
          <p:nvPr>
            <p:ph type="pic" sz="quarter" idx="13"/>
          </p:nvPr>
        </p:nvPicPr>
        <p:blipFill rotWithShape="1">
          <a:blip r:embed="rId4" cstate="email">
            <a:extLst>
              <a:ext uri="{28A0092B-C50C-407E-A947-70E740481C1C}">
                <a14:useLocalDpi xmlns:a14="http://schemas.microsoft.com/office/drawing/2010/main"/>
              </a:ext>
            </a:extLst>
          </a:blip>
          <a:srcRect/>
          <a:stretch/>
        </p:blipFill>
        <p:spPr>
          <a:xfrm>
            <a:off x="3749243" y="2706624"/>
            <a:ext cx="1944976" cy="1944974"/>
          </a:xfrm>
        </p:spPr>
      </p:pic>
      <p:sp>
        <p:nvSpPr>
          <p:cNvPr id="31" name="Text Placeholder 30">
            <a:extLst>
              <a:ext uri="{FF2B5EF4-FFF2-40B4-BE49-F238E27FC236}">
                <a16:creationId xmlns:a16="http://schemas.microsoft.com/office/drawing/2014/main" id="{A2872062-4B9A-114F-A888-1C5E1F009C0D}"/>
              </a:ext>
            </a:extLst>
          </p:cNvPr>
          <p:cNvSpPr>
            <a:spLocks noGrp="1"/>
          </p:cNvSpPr>
          <p:nvPr>
            <p:ph type="body" sz="quarter" idx="14"/>
          </p:nvPr>
        </p:nvSpPr>
        <p:spPr>
          <a:xfrm>
            <a:off x="3405765" y="4919472"/>
            <a:ext cx="2641744" cy="412376"/>
          </a:xfrm>
        </p:spPr>
        <p:txBody>
          <a:bodyPr/>
          <a:lstStyle/>
          <a:p>
            <a:r>
              <a:rPr lang="en-US" dirty="0"/>
              <a:t>MIRJAM NILSSON</a:t>
            </a:r>
          </a:p>
        </p:txBody>
      </p:sp>
      <p:sp>
        <p:nvSpPr>
          <p:cNvPr id="32" name="Text Placeholder 31">
            <a:extLst>
              <a:ext uri="{FF2B5EF4-FFF2-40B4-BE49-F238E27FC236}">
                <a16:creationId xmlns:a16="http://schemas.microsoft.com/office/drawing/2014/main" id="{8C7D387E-9570-9146-9009-A9F2E3DEEF16}"/>
              </a:ext>
            </a:extLst>
          </p:cNvPr>
          <p:cNvSpPr>
            <a:spLocks noGrp="1"/>
          </p:cNvSpPr>
          <p:nvPr>
            <p:ph type="body" sz="quarter" idx="15"/>
          </p:nvPr>
        </p:nvSpPr>
        <p:spPr>
          <a:xfrm>
            <a:off x="3405765" y="5276088"/>
            <a:ext cx="2641744" cy="613928"/>
          </a:xfrm>
        </p:spPr>
        <p:txBody>
          <a:bodyPr/>
          <a:lstStyle/>
          <a:p>
            <a:r>
              <a:rPr lang="en-US" dirty="0"/>
              <a:t>Other stuff</a:t>
            </a:r>
          </a:p>
        </p:txBody>
      </p:sp>
      <p:pic>
        <p:nvPicPr>
          <p:cNvPr id="41" name="Picture Placeholder 40" descr="headshot&#10;">
            <a:extLst>
              <a:ext uri="{FF2B5EF4-FFF2-40B4-BE49-F238E27FC236}">
                <a16:creationId xmlns:a16="http://schemas.microsoft.com/office/drawing/2014/main" id="{DC8A3A5E-1E2B-8C49-A45E-CAD690F70C7D}"/>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a:xfrm>
            <a:off x="6513225" y="2706624"/>
            <a:ext cx="1944976" cy="1944974"/>
          </a:xfrm>
        </p:spPr>
      </p:pic>
      <p:sp>
        <p:nvSpPr>
          <p:cNvPr id="34" name="Text Placeholder 33">
            <a:extLst>
              <a:ext uri="{FF2B5EF4-FFF2-40B4-BE49-F238E27FC236}">
                <a16:creationId xmlns:a16="http://schemas.microsoft.com/office/drawing/2014/main" id="{B0487AE2-8843-7343-A4A1-B4761B21BAFF}"/>
              </a:ext>
            </a:extLst>
          </p:cNvPr>
          <p:cNvSpPr>
            <a:spLocks noGrp="1"/>
          </p:cNvSpPr>
          <p:nvPr>
            <p:ph type="body" sz="quarter" idx="17"/>
          </p:nvPr>
        </p:nvSpPr>
        <p:spPr>
          <a:xfrm>
            <a:off x="6169747" y="4919472"/>
            <a:ext cx="2641744" cy="412376"/>
          </a:xfrm>
        </p:spPr>
        <p:txBody>
          <a:bodyPr/>
          <a:lstStyle/>
          <a:p>
            <a:r>
              <a:rPr lang="en-US" dirty="0"/>
              <a:t>FLORA BERGGREN</a:t>
            </a:r>
          </a:p>
        </p:txBody>
      </p:sp>
      <p:sp>
        <p:nvSpPr>
          <p:cNvPr id="35" name="Text Placeholder 34">
            <a:extLst>
              <a:ext uri="{FF2B5EF4-FFF2-40B4-BE49-F238E27FC236}">
                <a16:creationId xmlns:a16="http://schemas.microsoft.com/office/drawing/2014/main" id="{B82FDD88-099B-C343-8D79-3735333B8418}"/>
              </a:ext>
            </a:extLst>
          </p:cNvPr>
          <p:cNvSpPr>
            <a:spLocks noGrp="1"/>
          </p:cNvSpPr>
          <p:nvPr>
            <p:ph type="body" sz="quarter" idx="18"/>
          </p:nvPr>
        </p:nvSpPr>
        <p:spPr>
          <a:xfrm>
            <a:off x="6169747" y="5276088"/>
            <a:ext cx="2641744" cy="613928"/>
          </a:xfrm>
        </p:spPr>
        <p:txBody>
          <a:bodyPr/>
          <a:lstStyle/>
          <a:p>
            <a:r>
              <a:rPr lang="en-US" dirty="0"/>
              <a:t>Different stuff</a:t>
            </a:r>
          </a:p>
        </p:txBody>
      </p:sp>
      <p:pic>
        <p:nvPicPr>
          <p:cNvPr id="42" name="Picture Placeholder 41" descr="headshot&#10;">
            <a:extLst>
              <a:ext uri="{FF2B5EF4-FFF2-40B4-BE49-F238E27FC236}">
                <a16:creationId xmlns:a16="http://schemas.microsoft.com/office/drawing/2014/main" id="{EA95F4F0-07E4-D84B-92F6-F0DDD85323C3}"/>
              </a:ext>
            </a:extLst>
          </p:cNvPr>
          <p:cNvPicPr>
            <a:picLocks noGrp="1" noChangeAspect="1"/>
          </p:cNvPicPr>
          <p:nvPr>
            <p:ph type="pic" sz="quarter" idx="19"/>
          </p:nvPr>
        </p:nvPicPr>
        <p:blipFill rotWithShape="1">
          <a:blip r:embed="rId6" cstate="email">
            <a:extLst>
              <a:ext uri="{28A0092B-C50C-407E-A947-70E740481C1C}">
                <a14:useLocalDpi xmlns:a14="http://schemas.microsoft.com/office/drawing/2010/main"/>
              </a:ext>
            </a:extLst>
          </a:blip>
          <a:srcRect/>
          <a:stretch/>
        </p:blipFill>
        <p:spPr>
          <a:xfrm>
            <a:off x="9277207" y="2706624"/>
            <a:ext cx="1944976" cy="1944974"/>
          </a:xfrm>
        </p:spPr>
      </p:pic>
      <p:sp>
        <p:nvSpPr>
          <p:cNvPr id="37" name="Text Placeholder 36">
            <a:extLst>
              <a:ext uri="{FF2B5EF4-FFF2-40B4-BE49-F238E27FC236}">
                <a16:creationId xmlns:a16="http://schemas.microsoft.com/office/drawing/2014/main" id="{55395EF2-49AE-8049-B60E-3047F03F40D1}"/>
              </a:ext>
            </a:extLst>
          </p:cNvPr>
          <p:cNvSpPr>
            <a:spLocks noGrp="1"/>
          </p:cNvSpPr>
          <p:nvPr>
            <p:ph type="body" sz="quarter" idx="20"/>
          </p:nvPr>
        </p:nvSpPr>
        <p:spPr>
          <a:xfrm>
            <a:off x="8933729" y="4919472"/>
            <a:ext cx="2641744" cy="412376"/>
          </a:xfrm>
        </p:spPr>
        <p:txBody>
          <a:bodyPr/>
          <a:lstStyle/>
          <a:p>
            <a:r>
              <a:rPr lang="en-US" dirty="0"/>
              <a:t>RAJESH SANTOSHI</a:t>
            </a:r>
          </a:p>
        </p:txBody>
      </p:sp>
      <p:sp>
        <p:nvSpPr>
          <p:cNvPr id="38" name="Text Placeholder 37">
            <a:extLst>
              <a:ext uri="{FF2B5EF4-FFF2-40B4-BE49-F238E27FC236}">
                <a16:creationId xmlns:a16="http://schemas.microsoft.com/office/drawing/2014/main" id="{9E303346-10FE-3842-9A9D-10DDE4442006}"/>
              </a:ext>
            </a:extLst>
          </p:cNvPr>
          <p:cNvSpPr>
            <a:spLocks noGrp="1"/>
          </p:cNvSpPr>
          <p:nvPr>
            <p:ph type="body" sz="quarter" idx="21"/>
          </p:nvPr>
        </p:nvSpPr>
        <p:spPr>
          <a:xfrm>
            <a:off x="8933729" y="5276088"/>
            <a:ext cx="2641744" cy="613928"/>
          </a:xfrm>
        </p:spPr>
        <p:txBody>
          <a:bodyPr/>
          <a:lstStyle/>
          <a:p>
            <a:r>
              <a:rPr lang="en-US" dirty="0"/>
              <a:t>Alternative stuff</a:t>
            </a:r>
          </a:p>
        </p:txBody>
      </p:sp>
      <p:sp>
        <p:nvSpPr>
          <p:cNvPr id="3" name="Date Placeholder 2">
            <a:extLst>
              <a:ext uri="{FF2B5EF4-FFF2-40B4-BE49-F238E27FC236}">
                <a16:creationId xmlns:a16="http://schemas.microsoft.com/office/drawing/2014/main" id="{3B561DDB-4930-40A1-993B-3AD05FD2AE64}"/>
              </a:ext>
            </a:extLst>
          </p:cNvPr>
          <p:cNvSpPr>
            <a:spLocks noGrp="1"/>
          </p:cNvSpPr>
          <p:nvPr>
            <p:ph type="dt" sz="half" idx="23"/>
          </p:nvPr>
        </p:nvSpPr>
        <p:spPr/>
        <p:txBody>
          <a:bodyPr/>
          <a:lstStyle/>
          <a:p>
            <a:r>
              <a:rPr lang="en-US" dirty="0"/>
              <a:t>20XX</a:t>
            </a:r>
          </a:p>
        </p:txBody>
      </p:sp>
      <p:sp>
        <p:nvSpPr>
          <p:cNvPr id="4" name="Footer Placeholder 3">
            <a:extLst>
              <a:ext uri="{FF2B5EF4-FFF2-40B4-BE49-F238E27FC236}">
                <a16:creationId xmlns:a16="http://schemas.microsoft.com/office/drawing/2014/main" id="{ADA97912-B0E6-44A9-81EA-512F4A0E9158}"/>
              </a:ext>
            </a:extLst>
          </p:cNvPr>
          <p:cNvSpPr>
            <a:spLocks noGrp="1"/>
          </p:cNvSpPr>
          <p:nvPr>
            <p:ph type="ftr" sz="quarter" idx="24"/>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98067AC-1E4B-4A7F-AEA2-B5CA36E97747}"/>
              </a:ext>
            </a:extLst>
          </p:cNvPr>
          <p:cNvSpPr>
            <a:spLocks noGrp="1"/>
          </p:cNvSpPr>
          <p:nvPr>
            <p:ph type="sldNum" sz="quarter" idx="25"/>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429052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FD90-4F0C-2B44-97CD-683630477E54}"/>
              </a:ext>
            </a:extLst>
          </p:cNvPr>
          <p:cNvSpPr>
            <a:spLocks noGrp="1"/>
          </p:cNvSpPr>
          <p:nvPr>
            <p:ph type="title"/>
          </p:nvPr>
        </p:nvSpPr>
        <p:spPr>
          <a:xfrm>
            <a:off x="376629" y="611455"/>
            <a:ext cx="10646275" cy="1356607"/>
          </a:xfrm>
        </p:spPr>
        <p:txBody>
          <a:bodyPr/>
          <a:lstStyle/>
          <a:p>
            <a:r>
              <a:rPr lang="en-US" dirty="0"/>
              <a:t>Timeline</a:t>
            </a:r>
          </a:p>
        </p:txBody>
      </p:sp>
      <p:graphicFrame>
        <p:nvGraphicFramePr>
          <p:cNvPr id="9" name="Diagram 2" descr="Timeline SmartArt graphic">
            <a:extLst>
              <a:ext uri="{FF2B5EF4-FFF2-40B4-BE49-F238E27FC236}">
                <a16:creationId xmlns:a16="http://schemas.microsoft.com/office/drawing/2014/main" id="{943579B3-F593-42FE-B851-B1972F37F777}"/>
              </a:ext>
            </a:extLst>
          </p:cNvPr>
          <p:cNvGraphicFramePr>
            <a:graphicFrameLocks noGrp="1"/>
          </p:cNvGraphicFramePr>
          <p:nvPr>
            <p:ph idx="1"/>
            <p:extLst>
              <p:ext uri="{D42A27DB-BD31-4B8C-83A1-F6EECF244321}">
                <p14:modId xmlns:p14="http://schemas.microsoft.com/office/powerpoint/2010/main" val="300661026"/>
              </p:ext>
            </p:extLst>
          </p:nvPr>
        </p:nvGraphicFramePr>
        <p:xfrm>
          <a:off x="462988" y="1884363"/>
          <a:ext cx="1106424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AA1AA48B-2ADA-4EDE-A6E6-37E31D5493DA}"/>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5341351-C218-4507-AC38-6444565B1C5E}"/>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1E40B52F-F7A3-43E3-A23E-009C07061777}"/>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776614044"/>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2.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tf00564740_win32</Template>
  <TotalTime>66</TotalTime>
  <Words>403</Words>
  <Application>Microsoft Office PowerPoint</Application>
  <PresentationFormat>Widescreen</PresentationFormat>
  <Paragraphs>114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Bodoni MT</vt:lpstr>
      <vt:lpstr>Calibri</vt:lpstr>
      <vt:lpstr>Office Theme</vt:lpstr>
      <vt:lpstr>Input Golf Senior Project - 2022</vt:lpstr>
      <vt:lpstr>Agenda</vt:lpstr>
      <vt:lpstr>Introduction</vt:lpstr>
      <vt:lpstr>Project Overview</vt:lpstr>
      <vt:lpstr>Project Design *kill the chart.  Insert wire frames and description and other gobbleDgook?  Maybe this slide has multiple sub-slides?</vt:lpstr>
      <vt:lpstr>Project Progress</vt:lpstr>
      <vt:lpstr>RICHARD BRANSON</vt:lpstr>
      <vt:lpstr>Individual Responsibilities</vt:lpstr>
      <vt:lpstr>Timeline</vt:lpstr>
      <vt:lpstr>Moving Forward</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Golf Senior Project - 2022</dc:title>
  <dc:creator>Daniel Caine Winters</dc:creator>
  <cp:lastModifiedBy>Daniel Caine Winters</cp:lastModifiedBy>
  <cp:revision>2</cp:revision>
  <dcterms:created xsi:type="dcterms:W3CDTF">2022-09-27T22:22:26Z</dcterms:created>
  <dcterms:modified xsi:type="dcterms:W3CDTF">2022-09-30T20:15:47Z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